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9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102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4F830E9-CCA8-4453-9997-295B0CCEB5C0}" type="datetimeFigureOut">
              <a:rPr lang="en-US" smtClean="0"/>
              <a:pPr/>
              <a:t>10/2/2020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2530479"/>
            <a:ext cx="7772400" cy="1470025"/>
          </a:xfrm>
        </p:spPr>
        <p:txBody>
          <a:bodyPr/>
          <a:lstStyle/>
          <a:p>
            <a:r>
              <a:rPr lang="en-IN" sz="7200" b="1" dirty="0" smtClean="0">
                <a:latin typeface="Algerian" pitchFamily="82" charset="0"/>
              </a:rPr>
              <a:t>Collection</a:t>
            </a:r>
            <a:endParaRPr lang="en-US" sz="7200" b="1" dirty="0">
              <a:latin typeface="Algerian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6644" y="6143644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Bahnschrift" pitchFamily="34" charset="0"/>
              </a:rPr>
              <a:t>29-sep-2020</a:t>
            </a:r>
            <a:endParaRPr lang="en-US" b="1" dirty="0">
              <a:latin typeface="Bahnschrift" pitchFamily="34" charset="0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List</a:t>
            </a:r>
            <a:endParaRPr lang="en-US" dirty="0"/>
          </a:p>
        </p:txBody>
      </p:sp>
      <p:pic>
        <p:nvPicPr>
          <p:cNvPr id="4" name="Content Placeholder 3" descr="2020-09-30 (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0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0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0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2020-10-01 (10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0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1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1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1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1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1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List diagram</a:t>
            </a:r>
            <a:endParaRPr lang="en-US" dirty="0"/>
          </a:p>
        </p:txBody>
      </p:sp>
      <p:pic>
        <p:nvPicPr>
          <p:cNvPr id="4" name="Content Placeholder 3" descr="2020-09-30 (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1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1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1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2 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2 (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10-02 (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Set</a:t>
            </a:r>
            <a:endParaRPr lang="en-US" dirty="0"/>
          </a:p>
        </p:txBody>
      </p:sp>
      <p:pic>
        <p:nvPicPr>
          <p:cNvPr id="4" name="Content Placeholder 3" descr="2020-09-30 (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Dif btw list &amp; set</a:t>
            </a:r>
            <a:endParaRPr lang="en-US" dirty="0"/>
          </a:p>
        </p:txBody>
      </p:sp>
      <p:pic>
        <p:nvPicPr>
          <p:cNvPr id="4" name="Content Placeholder 3" descr="2020-09-30 (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lgerian" pitchFamily="82" charset="0"/>
              </a:rPr>
              <a:t>SortedSet</a:t>
            </a:r>
            <a:endParaRPr lang="en-US" dirty="0"/>
          </a:p>
        </p:txBody>
      </p:sp>
      <p:pic>
        <p:nvPicPr>
          <p:cNvPr id="4" name="Content Placeholder 3" descr="2020-09-30 (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Queue</a:t>
            </a:r>
            <a:endParaRPr lang="en-US" dirty="0"/>
          </a:p>
        </p:txBody>
      </p:sp>
      <p:pic>
        <p:nvPicPr>
          <p:cNvPr id="4" name="Content Placeholder 3" descr="2020-09-30 (1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Queue Diagram</a:t>
            </a:r>
            <a:endParaRPr lang="en-US" dirty="0"/>
          </a:p>
        </p:txBody>
      </p:sp>
      <p:pic>
        <p:nvPicPr>
          <p:cNvPr id="4" name="Content Placeholder 3" descr="2020-09-30 (1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Notes</a:t>
            </a:r>
            <a:endParaRPr lang="en-US" dirty="0"/>
          </a:p>
        </p:txBody>
      </p:sp>
      <p:pic>
        <p:nvPicPr>
          <p:cNvPr id="4" name="Content Placeholder 3" descr="2020-09-30 (1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Map</a:t>
            </a:r>
            <a:endParaRPr lang="en-US" dirty="0"/>
          </a:p>
        </p:txBody>
      </p:sp>
      <p:pic>
        <p:nvPicPr>
          <p:cNvPr id="4" name="Content Placeholder 3" descr="2020-09-30 (1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Map Diagram</a:t>
            </a:r>
            <a:endParaRPr lang="en-US" dirty="0"/>
          </a:p>
        </p:txBody>
      </p:sp>
      <p:pic>
        <p:nvPicPr>
          <p:cNvPr id="4" name="Content Placeholder 3" descr="2020-09-30 (1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29 (5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" y="714357"/>
            <a:ext cx="9148529" cy="5143536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lgerian" pitchFamily="82" charset="0"/>
              </a:rPr>
              <a:t>SortedMap</a:t>
            </a:r>
            <a:endParaRPr lang="en-US" dirty="0"/>
          </a:p>
        </p:txBody>
      </p:sp>
      <p:pic>
        <p:nvPicPr>
          <p:cNvPr id="4" name="Content Placeholder 3" descr="2020-09-30 (1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lgerian" pitchFamily="82" charset="0"/>
              </a:rPr>
              <a:t>NavigableMap</a:t>
            </a:r>
            <a:endParaRPr lang="en-US" dirty="0"/>
          </a:p>
        </p:txBody>
      </p:sp>
      <p:pic>
        <p:nvPicPr>
          <p:cNvPr id="4" name="Content Placeholder 3" descr="2020-09-30 (1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546243"/>
            <a:ext cx="8050085" cy="452596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Collection Hierarchy</a:t>
            </a:r>
            <a:endParaRPr lang="en-US" dirty="0"/>
          </a:p>
        </p:txBody>
      </p:sp>
      <p:pic>
        <p:nvPicPr>
          <p:cNvPr id="4" name="Content Placeholder 3" descr="2020-09-30 (3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30 (4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21" y="857232"/>
            <a:ext cx="8990373" cy="5054617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30 (4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06" y="1071546"/>
            <a:ext cx="8990373" cy="5054617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2020-09-30 (4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30 (4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95" y="1000108"/>
            <a:ext cx="8609185" cy="484030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interface</a:t>
            </a:r>
            <a:endParaRPr lang="en-US" dirty="0"/>
          </a:p>
        </p:txBody>
      </p:sp>
      <p:pic>
        <p:nvPicPr>
          <p:cNvPr id="4" name="Content Placeholder 3" descr="2020-09-30 (4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Program</a:t>
            </a:r>
            <a:endParaRPr lang="en-US" dirty="0"/>
          </a:p>
        </p:txBody>
      </p:sp>
      <p:pic>
        <p:nvPicPr>
          <p:cNvPr id="4" name="Content Placeholder 3" descr="2020-09-30 (5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 in list interface</a:t>
            </a:r>
            <a:endParaRPr lang="en-US" dirty="0"/>
          </a:p>
        </p:txBody>
      </p:sp>
      <p:pic>
        <p:nvPicPr>
          <p:cNvPr id="4" name="Content Placeholder 3" descr="2020-09-30 (5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2020-09-29 (5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" y="857232"/>
            <a:ext cx="9148528" cy="5143536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Arrat</a:t>
            </a:r>
            <a:r>
              <a:rPr lang="en-IN" dirty="0" smtClean="0"/>
              <a:t> list</a:t>
            </a:r>
            <a:endParaRPr lang="en-US" dirty="0"/>
          </a:p>
        </p:txBody>
      </p:sp>
      <p:pic>
        <p:nvPicPr>
          <p:cNvPr id="6" name="Content Placeholder 5" descr="2020-09-30 (5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Constructors in </a:t>
            </a:r>
            <a:r>
              <a:rPr lang="en-IN" dirty="0" err="1" smtClean="0"/>
              <a:t>arraylist</a:t>
            </a:r>
            <a:endParaRPr lang="en-US" dirty="0"/>
          </a:p>
        </p:txBody>
      </p:sp>
      <p:pic>
        <p:nvPicPr>
          <p:cNvPr id="4" name="Content Placeholder 3" descr="2020-09-30 (5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Constructor in </a:t>
            </a:r>
            <a:r>
              <a:rPr lang="en-IN" dirty="0" err="1" smtClean="0"/>
              <a:t>arraylist</a:t>
            </a:r>
            <a:endParaRPr lang="en-US" dirty="0"/>
          </a:p>
        </p:txBody>
      </p:sp>
      <p:pic>
        <p:nvPicPr>
          <p:cNvPr id="4" name="Content Placeholder 3" descr="2020-09-30 (5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Proggram</a:t>
            </a:r>
            <a:endParaRPr lang="en-US" dirty="0"/>
          </a:p>
        </p:txBody>
      </p:sp>
      <p:pic>
        <p:nvPicPr>
          <p:cNvPr id="4" name="Content Placeholder 3" descr="2020-09-30 (5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Arraylist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Notes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Random access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29 (5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5155"/>
            <a:ext cx="9144032" cy="5141008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Linkedlist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Linkedlist</a:t>
            </a:r>
            <a:r>
              <a:rPr lang="en-IN" dirty="0" smtClean="0"/>
              <a:t> constructor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Collection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 descr="2020-09-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Vector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 available in vector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 in vector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vector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Constructor in vector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Capacity of a vector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Constructor in stack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stack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Collection Framework</a:t>
            </a:r>
            <a:endParaRPr lang="en-US" dirty="0"/>
          </a:p>
        </p:txBody>
      </p:sp>
      <p:pic>
        <p:nvPicPr>
          <p:cNvPr id="4" name="Content Placeholder 3" descr="2020-09-30 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Cursors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Enumeration cursor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of </a:t>
            </a:r>
            <a:r>
              <a:rPr lang="en-IN" dirty="0" err="1" smtClean="0"/>
              <a:t>enum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Program </a:t>
            </a:r>
            <a:r>
              <a:rPr lang="en-IN" dirty="0" err="1" smtClean="0"/>
              <a:t>enum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 of </a:t>
            </a:r>
            <a:r>
              <a:rPr lang="en-IN" dirty="0" err="1" smtClean="0"/>
              <a:t>enum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iterator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iterator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</a:t>
            </a:r>
            <a:r>
              <a:rPr lang="en-IN" dirty="0" err="1" smtClean="0"/>
              <a:t>iterator</a:t>
            </a:r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Java &amp; CPP difference</a:t>
            </a:r>
            <a:endParaRPr lang="en-US" dirty="0"/>
          </a:p>
        </p:txBody>
      </p:sp>
      <p:pic>
        <p:nvPicPr>
          <p:cNvPr id="4" name="Content Placeholder 3" descr="2020-09-30 (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 of </a:t>
            </a:r>
            <a:r>
              <a:rPr lang="en-IN" dirty="0" err="1" smtClean="0"/>
              <a:t>iterartor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</a:t>
            </a:r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 of </a:t>
            </a:r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457200"/>
            <a:ext cx="8777318" cy="8382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Diff btw </a:t>
            </a:r>
            <a:r>
              <a:rPr lang="en-IN" dirty="0" err="1" smtClean="0"/>
              <a:t>enum</a:t>
            </a:r>
            <a:r>
              <a:rPr lang="en-IN" dirty="0" smtClean="0"/>
              <a:t>, </a:t>
            </a:r>
            <a:r>
              <a:rPr lang="en-IN" dirty="0" err="1" smtClean="0"/>
              <a:t>iterator</a:t>
            </a:r>
            <a:r>
              <a:rPr lang="en-IN" dirty="0" smtClean="0"/>
              <a:t> &amp; </a:t>
            </a:r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Cursors implementation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Admin\OneDrive\Pictures\Screenshots\2020-10-01 (82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8217" y="1554162"/>
            <a:ext cx="8417187" cy="47323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8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Collection</a:t>
            </a:r>
            <a:endParaRPr lang="en-US" dirty="0"/>
          </a:p>
        </p:txBody>
      </p:sp>
      <p:pic>
        <p:nvPicPr>
          <p:cNvPr id="4" name="Content Placeholder 3" descr="2020-09-30 (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8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8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8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8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8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8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lgerian" pitchFamily="82" charset="0"/>
              </a:rPr>
              <a:t>Diff btw Collection &amp; collections</a:t>
            </a:r>
            <a:endParaRPr lang="en-US" sz="3200" dirty="0"/>
          </a:p>
        </p:txBody>
      </p:sp>
      <p:pic>
        <p:nvPicPr>
          <p:cNvPr id="4" name="Content Placeholder 3" descr="2020-09-30 (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9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0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0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0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20-10-01 (10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1023</TotalTime>
  <Words>121</Words>
  <Application>Microsoft Office PowerPoint</Application>
  <PresentationFormat>On-screen Show (4:3)</PresentationFormat>
  <Paragraphs>57</Paragraphs>
  <Slides>116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7" baseType="lpstr">
      <vt:lpstr>Trek</vt:lpstr>
      <vt:lpstr>Collection</vt:lpstr>
      <vt:lpstr>Slide 2</vt:lpstr>
      <vt:lpstr>Slide 3</vt:lpstr>
      <vt:lpstr>Slide 4</vt:lpstr>
      <vt:lpstr>Collection</vt:lpstr>
      <vt:lpstr>Collection Framework</vt:lpstr>
      <vt:lpstr>Java &amp; CPP difference</vt:lpstr>
      <vt:lpstr>Collection</vt:lpstr>
      <vt:lpstr>Diff btw Collection &amp; collections</vt:lpstr>
      <vt:lpstr>List</vt:lpstr>
      <vt:lpstr>List diagram</vt:lpstr>
      <vt:lpstr>Set</vt:lpstr>
      <vt:lpstr>Dif btw list &amp; set</vt:lpstr>
      <vt:lpstr>SortedSet</vt:lpstr>
      <vt:lpstr>Queue</vt:lpstr>
      <vt:lpstr>Queue Diagram</vt:lpstr>
      <vt:lpstr>Notes</vt:lpstr>
      <vt:lpstr>Map</vt:lpstr>
      <vt:lpstr>Map Diagram</vt:lpstr>
      <vt:lpstr>SortedMap</vt:lpstr>
      <vt:lpstr>NavigableMap</vt:lpstr>
      <vt:lpstr>Collection Hierarchy</vt:lpstr>
      <vt:lpstr>Slide 23</vt:lpstr>
      <vt:lpstr>Slide 24</vt:lpstr>
      <vt:lpstr>Slide 25</vt:lpstr>
      <vt:lpstr>Slide 26</vt:lpstr>
      <vt:lpstr>List interface</vt:lpstr>
      <vt:lpstr>Program</vt:lpstr>
      <vt:lpstr>Method in list interface</vt:lpstr>
      <vt:lpstr>Arrat list</vt:lpstr>
      <vt:lpstr>Constructors in arraylist</vt:lpstr>
      <vt:lpstr>Constructor in arraylist</vt:lpstr>
      <vt:lpstr>Proggram</vt:lpstr>
      <vt:lpstr>Arraylist</vt:lpstr>
      <vt:lpstr>Slide 35</vt:lpstr>
      <vt:lpstr>Notes</vt:lpstr>
      <vt:lpstr>Random access</vt:lpstr>
      <vt:lpstr>Slide 38</vt:lpstr>
      <vt:lpstr>Slide 39</vt:lpstr>
      <vt:lpstr>list</vt:lpstr>
      <vt:lpstr>Slide 41</vt:lpstr>
      <vt:lpstr>Slide 42</vt:lpstr>
      <vt:lpstr>Slide 43</vt:lpstr>
      <vt:lpstr>Linkedlist</vt:lpstr>
      <vt:lpstr>Slide 45</vt:lpstr>
      <vt:lpstr>Slide 46</vt:lpstr>
      <vt:lpstr>Linkedlist constructor</vt:lpstr>
      <vt:lpstr>Slide 48</vt:lpstr>
      <vt:lpstr>Slide 49</vt:lpstr>
      <vt:lpstr>Vector</vt:lpstr>
      <vt:lpstr>Method available in vector</vt:lpstr>
      <vt:lpstr>Method in vector</vt:lpstr>
      <vt:lpstr>Methods in vector</vt:lpstr>
      <vt:lpstr>Constructor in vector</vt:lpstr>
      <vt:lpstr>Capacity of a vector</vt:lpstr>
      <vt:lpstr>stack</vt:lpstr>
      <vt:lpstr>Constructor in stack</vt:lpstr>
      <vt:lpstr>Methods in stack</vt:lpstr>
      <vt:lpstr>Slide 59</vt:lpstr>
      <vt:lpstr>Cursors</vt:lpstr>
      <vt:lpstr>Enumeration cursor</vt:lpstr>
      <vt:lpstr>Methods of enum</vt:lpstr>
      <vt:lpstr>Program enum</vt:lpstr>
      <vt:lpstr>Slide 64</vt:lpstr>
      <vt:lpstr>Limitation of enum</vt:lpstr>
      <vt:lpstr>iterator</vt:lpstr>
      <vt:lpstr>iterator</vt:lpstr>
      <vt:lpstr>Methods in iterator </vt:lpstr>
      <vt:lpstr>Slide 69</vt:lpstr>
      <vt:lpstr>Limitation of iterartor</vt:lpstr>
      <vt:lpstr>listiterator</vt:lpstr>
      <vt:lpstr>listiterator</vt:lpstr>
      <vt:lpstr>Methods in listiterator</vt:lpstr>
      <vt:lpstr>Slide 74</vt:lpstr>
      <vt:lpstr>Limitation of listiterator</vt:lpstr>
      <vt:lpstr>Diff btw enum, iterator &amp; listiterator</vt:lpstr>
      <vt:lpstr>Cursors implementation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12</cp:revision>
  <dcterms:created xsi:type="dcterms:W3CDTF">2020-09-29T09:36:14Z</dcterms:created>
  <dcterms:modified xsi:type="dcterms:W3CDTF">2020-10-01T21:17:27Z</dcterms:modified>
</cp:coreProperties>
</file>